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3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5E4B912-C934-4072-9117-5C82E2E30947}" type="datetimeFigureOut">
              <a:rPr lang="en-US" smtClean="0"/>
              <a:pPr/>
              <a:t>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329A3AA-AA6B-46B7-805C-2AB2F3F4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819400"/>
            <a:ext cx="8305800" cy="1752600"/>
          </a:xfrm>
        </p:spPr>
        <p:txBody>
          <a:bodyPr anchor="ctr">
            <a:norm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of Operators - II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of C Programming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153400" y="5867400"/>
            <a:ext cx="9906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 smtClean="0"/>
              <a:t>Logical Operators -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4478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An expression containing logical operator returns either 0 or 1 depending upon whether expression results true or false. 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Logical operators are commonly used in decision making in C programming.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902563"/>
          <a:ext cx="8305800" cy="33550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03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Operator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Meaning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Example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87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&amp;&amp;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Logical AND. True only if all operands are true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If c = 5 and d = 2 then, expression ((c==5) &amp;&amp; (d&gt;5)) equals to 0.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87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||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Logical OR. True only if either one operand is true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If c = 5 and d = 2 then, expression ((c==5) || (d&gt;5)) equals to 1.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04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!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Logical NOT. True only if the operand is 0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If c = 5 then, expression !(c==5) equals to 0.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458200" y="6172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 smtClean="0"/>
              <a:t>Bitwise Operators -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During </a:t>
            </a:r>
            <a:r>
              <a:rPr lang="en-US" sz="2000" dirty="0"/>
              <a:t>computation, mathematical operations </a:t>
            </a:r>
            <a:r>
              <a:rPr lang="en-US" sz="2000" dirty="0" smtClean="0"/>
              <a:t>like - addition, subtraction</a:t>
            </a:r>
            <a:r>
              <a:rPr lang="en-US" sz="2000" dirty="0"/>
              <a:t>, multiplication, division, etc are converted to bit-level which makes processing faster and saves </a:t>
            </a:r>
            <a:r>
              <a:rPr lang="en-US" sz="2000" dirty="0" smtClean="0"/>
              <a:t>power.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Bitwise </a:t>
            </a:r>
            <a:r>
              <a:rPr lang="en-US" sz="2000" dirty="0"/>
              <a:t>operators are used in C programming to perform bit-level operations.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3338880"/>
          <a:ext cx="7620000" cy="2299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Operators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Meaning of operators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&amp;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Bitwise AND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|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Bitwise OR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^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Bitwise exclusive OR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~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Bitwise complement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229600" y="5943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81000" y="1524000"/>
          <a:ext cx="8382000" cy="43434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a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b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a &amp; b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a | b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a ^ b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0</a:t>
                      </a:r>
                    </a:p>
                  </a:txBody>
                  <a:tcPr marL="65373" marR="65373" marT="65373" marB="653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9000" y="5334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Truth Table</a:t>
            </a:r>
            <a:endParaRPr lang="en-US" sz="2400" b="1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305800" y="601980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 smtClean="0"/>
              <a:t>Shift Operators -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Shift Operators are also the part of Bitwise Operators.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The bitwise shift operators move the bit values of a binary object.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The left operand specifies the value to be shifted. 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The right operand specifies the number of positions that the bits in the value are to be shifted.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3268248"/>
          <a:ext cx="7620000" cy="13799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Operators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Meaning of operators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&lt;&lt;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Shift left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&gt;&gt;</a:t>
                      </a:r>
                    </a:p>
                  </a:txBody>
                  <a:tcPr marL="185665" marR="185665" marT="92832" marB="928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Shift right</a:t>
                      </a:r>
                    </a:p>
                  </a:txBody>
                  <a:tcPr marL="185665" marR="185665" marT="92832" marB="9283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819400" y="4724400"/>
            <a:ext cx="2971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C00000"/>
                </a:solidFill>
              </a:rPr>
              <a:t>a = 0001000 </a:t>
            </a:r>
          </a:p>
          <a:p>
            <a:pPr algn="ctr"/>
            <a:r>
              <a:rPr lang="pt-BR" sz="2000" b="1" dirty="0" smtClean="0">
                <a:solidFill>
                  <a:srgbClr val="C00000"/>
                </a:solidFill>
              </a:rPr>
              <a:t>b = 2 </a:t>
            </a:r>
          </a:p>
          <a:p>
            <a:pPr algn="ctr"/>
            <a:endParaRPr lang="pt-BR" sz="2000" b="1" dirty="0">
              <a:solidFill>
                <a:srgbClr val="C00000"/>
              </a:solidFill>
            </a:endParaRPr>
          </a:p>
          <a:p>
            <a:pPr algn="ctr"/>
            <a:r>
              <a:rPr lang="pt-BR" sz="2000" b="1" dirty="0" smtClean="0">
                <a:solidFill>
                  <a:srgbClr val="C00000"/>
                </a:solidFill>
              </a:rPr>
              <a:t>a &lt;&lt; b = 0100000 </a:t>
            </a:r>
          </a:p>
          <a:p>
            <a:pPr algn="ctr"/>
            <a:r>
              <a:rPr lang="pt-BR" sz="2000" b="1" dirty="0" smtClean="0">
                <a:solidFill>
                  <a:srgbClr val="C00000"/>
                </a:solidFill>
              </a:rPr>
              <a:t>a &gt;&gt; b = 0000010 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8305800" y="601980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Ternary Operators 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2892552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It is also known as Conditional Operator.</a:t>
            </a:r>
          </a:p>
          <a:p>
            <a:pPr algn="just"/>
            <a:r>
              <a:rPr lang="en-US" sz="2000" dirty="0" smtClean="0"/>
              <a:t>The conditional operators in C language are known by two more names</a:t>
            </a:r>
          </a:p>
          <a:p>
            <a:pPr lvl="1" algn="just"/>
            <a:r>
              <a:rPr lang="en-US" sz="1800" b="1" dirty="0" smtClean="0">
                <a:solidFill>
                  <a:srgbClr val="C00000"/>
                </a:solidFill>
              </a:rPr>
              <a:t>Ternary Operator</a:t>
            </a:r>
            <a:endParaRPr lang="en-US" sz="1800" dirty="0" smtClean="0">
              <a:solidFill>
                <a:srgbClr val="C00000"/>
              </a:solidFill>
            </a:endParaRPr>
          </a:p>
          <a:p>
            <a:pPr lvl="1" algn="just"/>
            <a:r>
              <a:rPr lang="en-US" sz="1800" b="1" dirty="0" smtClean="0">
                <a:solidFill>
                  <a:srgbClr val="C00000"/>
                </a:solidFill>
              </a:rPr>
              <a:t>? : Operator</a:t>
            </a:r>
          </a:p>
          <a:p>
            <a:pPr algn="just"/>
            <a:r>
              <a:rPr lang="en-US" sz="2000" dirty="0" smtClean="0"/>
              <a:t>It is actually the if condition that we use in C language decision making, but using conditional operator, we turn the if condition statement into a short and simple operator.</a:t>
            </a:r>
          </a:p>
          <a:p>
            <a:r>
              <a:rPr lang="en-US" sz="2000" b="1" dirty="0" smtClean="0"/>
              <a:t>Syntax –	</a:t>
            </a:r>
            <a:r>
              <a:rPr lang="fr-FR" sz="2000" b="1" dirty="0" smtClean="0">
                <a:solidFill>
                  <a:srgbClr val="C00000"/>
                </a:solidFill>
              </a:rPr>
              <a:t>expression 1 ? expression 2: expression 3</a:t>
            </a:r>
          </a:p>
        </p:txBody>
      </p:sp>
      <p:pic>
        <p:nvPicPr>
          <p:cNvPr id="16386" name="Picture 2" descr="https://3.bp.blogspot.com/-gKVc2VBn44Y/UzEZ0OdyZYI/AAAAAAAAE_g/y4LVb2avKMc/s1600/working+for+conditional+ternary+operator+in+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4475" y="4495800"/>
            <a:ext cx="6029325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153400" y="5867400"/>
            <a:ext cx="9906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Special Operators -</a:t>
            </a:r>
            <a:endParaRPr lang="en-US" b="1" dirty="0"/>
          </a:p>
        </p:txBody>
      </p:sp>
      <p:pic>
        <p:nvPicPr>
          <p:cNvPr id="4" name="Picture 3" descr="unnam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8190866" cy="2895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305800" y="601980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 smtClean="0"/>
              <a:t>Operator Precedence -</a:t>
            </a:r>
            <a:endParaRPr lang="en-US" b="1" dirty="0"/>
          </a:p>
        </p:txBody>
      </p:sp>
      <p:pic>
        <p:nvPicPr>
          <p:cNvPr id="4" name="Picture 3" descr="unname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47800"/>
            <a:ext cx="6182110" cy="518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8305800" y="601980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2971800"/>
            <a:ext cx="294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Thank you…!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80</TotalTime>
  <Words>318</Words>
  <Application>Microsoft Office PowerPoint</Application>
  <PresentationFormat>On-screen Show (4:3)</PresentationFormat>
  <Paragraphs>82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Georgia</vt:lpstr>
      <vt:lpstr>Wingdings</vt:lpstr>
      <vt:lpstr>Wingdings 2</vt:lpstr>
      <vt:lpstr>Civic</vt:lpstr>
      <vt:lpstr>Basic of C Programming</vt:lpstr>
      <vt:lpstr>Logical Operators - </vt:lpstr>
      <vt:lpstr>Bitwise Operators -</vt:lpstr>
      <vt:lpstr>PowerPoint Presentation</vt:lpstr>
      <vt:lpstr>Shift Operators -</vt:lpstr>
      <vt:lpstr>Ternary Operators -</vt:lpstr>
      <vt:lpstr>Special Operators -</vt:lpstr>
      <vt:lpstr>Operator Precedence 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C Programming</dc:title>
  <dc:creator>CK</dc:creator>
  <cp:lastModifiedBy>CK</cp:lastModifiedBy>
  <cp:revision>9</cp:revision>
  <dcterms:created xsi:type="dcterms:W3CDTF">2020-12-01T16:18:03Z</dcterms:created>
  <dcterms:modified xsi:type="dcterms:W3CDTF">2021-02-20T11:43:57Z</dcterms:modified>
</cp:coreProperties>
</file>